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6159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0492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00993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99620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85471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10915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2536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2657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438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181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0606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5112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3608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3353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5723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0263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B038A-07D9-4C9D-B7D4-56794946084D}" type="datetimeFigureOut">
              <a:rPr lang="ru-RU" smtClean="0"/>
              <a:t>19.04.2024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F4D6183-E472-468D-A3B2-C2058B95D7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7300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3AAF78-E9B1-4B1C-9272-881212B6C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9946500" cy="1646302"/>
          </a:xfrm>
        </p:spPr>
        <p:txBody>
          <a:bodyPr/>
          <a:lstStyle/>
          <a:p>
            <a:r>
              <a:rPr lang="ru-RU" dirty="0"/>
              <a:t>Реализация мобильного приложения для изучения языков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27D4032-E4C0-48D3-9EFB-9C2525F9EC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9833378" cy="1096899"/>
          </a:xfrm>
        </p:spPr>
        <p:txBody>
          <a:bodyPr/>
          <a:lstStyle/>
          <a:p>
            <a:r>
              <a:rPr lang="ru-RU" dirty="0"/>
              <a:t>Работу выполнила студентка группы БВТ2001 Авакян Диана</a:t>
            </a:r>
          </a:p>
        </p:txBody>
      </p:sp>
    </p:spTree>
    <p:extLst>
      <p:ext uri="{BB962C8B-B14F-4D97-AF65-F5344CB8AC3E}">
        <p14:creationId xmlns:p14="http://schemas.microsoft.com/office/powerpoint/2010/main" val="3154300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5CA3E4-9D2E-492F-AD3A-A506D2A77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Первая игра 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5617E403-AA2F-4868-B8F6-6BACB34085C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215" y="2160586"/>
            <a:ext cx="1743533" cy="3881437"/>
          </a:xfrm>
        </p:spPr>
      </p:pic>
      <p:pic>
        <p:nvPicPr>
          <p:cNvPr id="8" name="Объект 7">
            <a:extLst>
              <a:ext uri="{FF2B5EF4-FFF2-40B4-BE49-F238E27FC236}">
                <a16:creationId xmlns:a16="http://schemas.microsoft.com/office/drawing/2014/main" id="{728C5CD9-E221-4F5C-80FC-91610344E6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901" y="2160587"/>
            <a:ext cx="1743533" cy="3881437"/>
          </a:xfr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AF12C76-C1FF-44FB-AEDC-BBAE9BD563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519" y="2160587"/>
            <a:ext cx="1743533" cy="388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948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5CA3E4-9D2E-492F-AD3A-A506D2A77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Вторая игра</a:t>
            </a:r>
          </a:p>
        </p:txBody>
      </p:sp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8D0B9FB4-5E56-4B97-BCF5-EE8A2C86829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75" y="1585553"/>
            <a:ext cx="1743533" cy="3881437"/>
          </a:xfrm>
        </p:spPr>
      </p:pic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CCE6F49E-1855-4181-AC10-A51C56B763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306" y="1585552"/>
            <a:ext cx="1743533" cy="3881437"/>
          </a:xfr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3F6F054-5450-45D9-AE07-258A36B034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927" y="2797666"/>
            <a:ext cx="1743533" cy="3881437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3CD13CB-825F-4972-B6DF-5F33EF1386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154" y="2798313"/>
            <a:ext cx="1743533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219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5CA3E4-9D2E-492F-AD3A-A506D2A77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Третья игра </a:t>
            </a:r>
          </a:p>
        </p:txBody>
      </p:sp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391AE90D-6573-472A-9F79-AF2773876E6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627" y="2160588"/>
            <a:ext cx="1743533" cy="3881437"/>
          </a:xfrm>
        </p:spPr>
      </p:pic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2B9A0F32-0718-4BD1-8653-E799AD6BF4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893" y="2160586"/>
            <a:ext cx="1743533" cy="3881437"/>
          </a:xfr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B71EE09-238B-4997-9E59-77319E5E14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638" y="2160586"/>
            <a:ext cx="1743533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721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5CA3E4-9D2E-492F-AD3A-A506D2A77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Темная тема</a:t>
            </a:r>
            <a:br>
              <a:rPr lang="ru-RU" dirty="0"/>
            </a:br>
            <a:endParaRPr lang="ru-RU" dirty="0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80C4F961-325E-435F-9B90-75BCFD476D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627" y="2160588"/>
            <a:ext cx="1743533" cy="3881437"/>
          </a:xfrm>
        </p:spPr>
      </p:pic>
      <p:pic>
        <p:nvPicPr>
          <p:cNvPr id="10" name="Объект 9">
            <a:extLst>
              <a:ext uri="{FF2B5EF4-FFF2-40B4-BE49-F238E27FC236}">
                <a16:creationId xmlns:a16="http://schemas.microsoft.com/office/drawing/2014/main" id="{47D38EE4-97CD-492B-9C26-9F9567A845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149" y="2160588"/>
            <a:ext cx="1743533" cy="3881437"/>
          </a:xfr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D1A12FF-B34A-4EE0-A89E-B2CCE06117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345" y="2160588"/>
            <a:ext cx="1743533" cy="388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48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238220-9D50-4739-B3D9-4887868A5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580B21-B2DE-4231-A4EB-84F5450AB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Цель:</a:t>
            </a:r>
          </a:p>
          <a:p>
            <a:pPr marL="0" indent="0">
              <a:buNone/>
            </a:pPr>
            <a:r>
              <a:rPr lang="ru-RU" b="0" i="1" dirty="0">
                <a:solidFill>
                  <a:srgbClr val="0D0D0D"/>
                </a:solidFill>
                <a:effectLst/>
                <a:latin typeface="Söhne"/>
              </a:rPr>
              <a:t>Создание мобильного приложения для обучения иностранным языкам.</a:t>
            </a:r>
          </a:p>
          <a:p>
            <a:r>
              <a:rPr lang="ru-RU" i="1" dirty="0">
                <a:solidFill>
                  <a:srgbClr val="0D0D0D"/>
                </a:solidFill>
                <a:latin typeface="Söhne"/>
              </a:rPr>
              <a:t>Задачи:</a:t>
            </a:r>
          </a:p>
          <a:p>
            <a:pPr>
              <a:buFontTx/>
              <a:buChar char="-"/>
            </a:pPr>
            <a:r>
              <a:rPr lang="ru-RU" b="0" i="0" dirty="0">
                <a:solidFill>
                  <a:srgbClr val="0D0D0D"/>
                </a:solidFill>
                <a:effectLst/>
                <a:latin typeface="Söhne"/>
              </a:rPr>
              <a:t>Создание макетов приложения в соответствии с </a:t>
            </a:r>
            <a:r>
              <a:rPr lang="ru-RU" b="0" i="0" dirty="0" err="1">
                <a:solidFill>
                  <a:srgbClr val="0D0D0D"/>
                </a:solidFill>
                <a:effectLst/>
                <a:latin typeface="Söhne"/>
              </a:rPr>
              <a:t>диизайном</a:t>
            </a:r>
            <a:endParaRPr lang="ru-RU" dirty="0">
              <a:solidFill>
                <a:srgbClr val="0D0D0D"/>
              </a:solidFill>
              <a:latin typeface="Söhne"/>
            </a:endParaRPr>
          </a:p>
          <a:p>
            <a:pPr>
              <a:buFontTx/>
              <a:buChar char="-"/>
            </a:pPr>
            <a:r>
              <a:rPr lang="ru-RU" i="1" dirty="0">
                <a:solidFill>
                  <a:srgbClr val="0D0D0D"/>
                </a:solidFill>
                <a:latin typeface="Söhne"/>
              </a:rPr>
              <a:t>Создание единого </a:t>
            </a:r>
            <a:r>
              <a:rPr lang="ru-RU" i="1" dirty="0" err="1">
                <a:solidFill>
                  <a:srgbClr val="0D0D0D"/>
                </a:solidFill>
                <a:latin typeface="Söhne"/>
              </a:rPr>
              <a:t>офрмления</a:t>
            </a:r>
            <a:endParaRPr lang="ru-RU" i="1" dirty="0">
              <a:solidFill>
                <a:srgbClr val="0D0D0D"/>
              </a:solidFill>
              <a:latin typeface="Söhne"/>
            </a:endParaRPr>
          </a:p>
          <a:p>
            <a:pPr>
              <a:buFontTx/>
              <a:buChar char="-"/>
            </a:pPr>
            <a:r>
              <a:rPr lang="ru-RU" i="1" dirty="0">
                <a:solidFill>
                  <a:srgbClr val="0D0D0D"/>
                </a:solidFill>
                <a:latin typeface="Söhne"/>
              </a:rPr>
              <a:t>Создание логики приложения (переход при нажатии на кнопки</a:t>
            </a:r>
            <a:r>
              <a:rPr lang="en-US" i="1" dirty="0">
                <a:solidFill>
                  <a:srgbClr val="0D0D0D"/>
                </a:solidFill>
                <a:latin typeface="Söhne"/>
              </a:rPr>
              <a:t>, </a:t>
            </a:r>
            <a:r>
              <a:rPr lang="ru-RU" i="1" dirty="0">
                <a:solidFill>
                  <a:srgbClr val="0D0D0D"/>
                </a:solidFill>
                <a:latin typeface="Söhne"/>
              </a:rPr>
              <a:t>вывод правильных ответов)</a:t>
            </a:r>
          </a:p>
        </p:txBody>
      </p:sp>
    </p:spTree>
    <p:extLst>
      <p:ext uri="{BB962C8B-B14F-4D97-AF65-F5344CB8AC3E}">
        <p14:creationId xmlns:p14="http://schemas.microsoft.com/office/powerpoint/2010/main" val="3721426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961A38-C108-461D-AD36-39B143BA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первого </a:t>
            </a:r>
            <a:r>
              <a:rPr lang="en-US" dirty="0"/>
              <a:t>layout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A2EB10-EB9F-4E9D-BEBC-A9B43A5A165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/>
              <a:t>Это самый первый экран при запуске нашего приложения</a:t>
            </a:r>
            <a:r>
              <a:rPr lang="en-US" dirty="0"/>
              <a:t>. </a:t>
            </a:r>
            <a:r>
              <a:rPr lang="ru-RU" dirty="0"/>
              <a:t>На нем есть всего два элемента </a:t>
            </a:r>
            <a:r>
              <a:rPr lang="en-US" dirty="0" err="1"/>
              <a:t>ImageView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/>
              <a:t>TextView</a:t>
            </a:r>
            <a:r>
              <a:rPr lang="en-US" dirty="0"/>
              <a:t>. </a:t>
            </a:r>
            <a:endParaRPr lang="ru-RU" dirty="0"/>
          </a:p>
          <a:p>
            <a:r>
              <a:rPr lang="ru-RU" b="0" i="0" dirty="0">
                <a:solidFill>
                  <a:srgbClr val="0D0D0D"/>
                </a:solidFill>
                <a:effectLst/>
                <a:latin typeface="Söhne"/>
              </a:rPr>
              <a:t>Этот макет обеспечивает простой и современный дизайн главного экрана, представляя пользователю название приложения и его иконку. </a:t>
            </a: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B77EFC7C-FE39-4ACF-A9FE-06123C6C6F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95468" y="2160588"/>
            <a:ext cx="3972764" cy="3881437"/>
          </a:xfrm>
        </p:spPr>
      </p:pic>
    </p:spTree>
    <p:extLst>
      <p:ext uri="{BB962C8B-B14F-4D97-AF65-F5344CB8AC3E}">
        <p14:creationId xmlns:p14="http://schemas.microsoft.com/office/powerpoint/2010/main" val="3327034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5CBD90-9B37-429A-8CB8-622217A27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 </a:t>
            </a:r>
            <a:r>
              <a:rPr lang="en-US" dirty="0" err="1"/>
              <a:t>MainActivity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7DDF03-E5F8-415A-8FEA-C02923AC67D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/>
              <a:t>Здесь реализован класс для первого окна</a:t>
            </a:r>
            <a:r>
              <a:rPr lang="en-US" dirty="0"/>
              <a:t>. </a:t>
            </a:r>
            <a:r>
              <a:rPr lang="ru-RU" dirty="0"/>
              <a:t>Он предоставляет достаточно простой функционал</a:t>
            </a:r>
            <a:r>
              <a:rPr lang="en-US" dirty="0"/>
              <a:t>. </a:t>
            </a:r>
            <a:r>
              <a:rPr lang="ru-RU" dirty="0"/>
              <a:t>Через 2 секунды после запуска приложения</a:t>
            </a:r>
            <a:r>
              <a:rPr lang="en-US" dirty="0"/>
              <a:t>, </a:t>
            </a:r>
            <a:r>
              <a:rPr lang="ru-RU" dirty="0"/>
              <a:t>наш экран переключается на следующий (</a:t>
            </a:r>
            <a:r>
              <a:rPr lang="en-US" dirty="0"/>
              <a:t>Onboarding)</a:t>
            </a: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BF30693C-A8CE-47E7-AF61-38F6E06682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89525" y="2791796"/>
            <a:ext cx="4184650" cy="2619020"/>
          </a:xfrm>
        </p:spPr>
      </p:pic>
    </p:spTree>
    <p:extLst>
      <p:ext uri="{BB962C8B-B14F-4D97-AF65-F5344CB8AC3E}">
        <p14:creationId xmlns:p14="http://schemas.microsoft.com/office/powerpoint/2010/main" val="1839635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27F079-8A76-4FE4-A036-27A0A075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Приветственный экран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2312785-E01D-48CE-8D0E-1DD07D265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723" y="2160588"/>
            <a:ext cx="1912592" cy="3881437"/>
          </a:xfrm>
        </p:spPr>
      </p:pic>
    </p:spTree>
    <p:extLst>
      <p:ext uri="{BB962C8B-B14F-4D97-AF65-F5344CB8AC3E}">
        <p14:creationId xmlns:p14="http://schemas.microsoft.com/office/powerpoint/2010/main" val="3450470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4C1E1C-253B-422F-9C82-FB39D8831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Экран </a:t>
            </a:r>
            <a:r>
              <a:rPr lang="en-US" dirty="0"/>
              <a:t>Onboarding</a:t>
            </a: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760A1E4E-FC0C-482C-BBC7-55764A8A66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922" y="2160589"/>
            <a:ext cx="1743533" cy="3881437"/>
          </a:xfrm>
        </p:spPr>
      </p:pic>
      <p:pic>
        <p:nvPicPr>
          <p:cNvPr id="8" name="Объект 7">
            <a:extLst>
              <a:ext uri="{FF2B5EF4-FFF2-40B4-BE49-F238E27FC236}">
                <a16:creationId xmlns:a16="http://schemas.microsoft.com/office/drawing/2014/main" id="{C1716A6F-7123-44B6-B536-959CA7B4E7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467" y="2160589"/>
            <a:ext cx="1743533" cy="3881437"/>
          </a:xfr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1BEC275-CD8C-4B79-92AB-9D68A3839B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091" y="2160589"/>
            <a:ext cx="1743533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07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27F079-8A76-4FE4-A036-27A0A075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Выбор языка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10789A24-3B83-4BF1-A214-30ADF0343D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252" y="2160588"/>
            <a:ext cx="1743533" cy="3881437"/>
          </a:xfrm>
        </p:spPr>
      </p:pic>
    </p:spTree>
    <p:extLst>
      <p:ext uri="{BB962C8B-B14F-4D97-AF65-F5344CB8AC3E}">
        <p14:creationId xmlns:p14="http://schemas.microsoft.com/office/powerpoint/2010/main" val="3817899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4C1E1C-253B-422F-9C82-FB39D8831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Вход и регистрация</a:t>
            </a: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EE2BDDB9-BA27-4CA1-B4AD-D92004F769F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627" y="2160588"/>
            <a:ext cx="1743533" cy="3881437"/>
          </a:xfrm>
        </p:spPr>
      </p:pic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065E04A2-EE79-4FCC-A413-92EC354864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668" y="2159924"/>
            <a:ext cx="1743533" cy="3881437"/>
          </a:xfr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02A9668-FF73-4CE9-AB2A-5A9F151CB9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9122" y="2159924"/>
            <a:ext cx="1743533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19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337F0A-47BF-4E68-903B-F124438CB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Главный экран в приложении и профиль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BC9FEB74-E105-4B1E-8A15-DEBC77717EF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627" y="2160588"/>
            <a:ext cx="1743533" cy="3881437"/>
          </a:xfrm>
        </p:spPr>
      </p:pic>
      <p:pic>
        <p:nvPicPr>
          <p:cNvPr id="8" name="Объект 7">
            <a:extLst>
              <a:ext uri="{FF2B5EF4-FFF2-40B4-BE49-F238E27FC236}">
                <a16:creationId xmlns:a16="http://schemas.microsoft.com/office/drawing/2014/main" id="{2893F8F6-EB57-41E9-A6C2-E322CC3CCA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083" y="2160588"/>
            <a:ext cx="1743533" cy="3881437"/>
          </a:xfrm>
        </p:spPr>
      </p:pic>
    </p:spTree>
    <p:extLst>
      <p:ext uri="{BB962C8B-B14F-4D97-AF65-F5344CB8AC3E}">
        <p14:creationId xmlns:p14="http://schemas.microsoft.com/office/powerpoint/2010/main" val="2791526169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</TotalTime>
  <Words>146</Words>
  <Application>Microsoft Office PowerPoint</Application>
  <PresentationFormat>Широкоэкранный</PresentationFormat>
  <Paragraphs>23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Söhne</vt:lpstr>
      <vt:lpstr>Trebuchet MS</vt:lpstr>
      <vt:lpstr>Wingdings 3</vt:lpstr>
      <vt:lpstr>Аспект</vt:lpstr>
      <vt:lpstr>Реализация мобильного приложения для изучения языков</vt:lpstr>
      <vt:lpstr>Цель и задачи</vt:lpstr>
      <vt:lpstr>Реализация первого layout</vt:lpstr>
      <vt:lpstr>Класс MainActivity</vt:lpstr>
      <vt:lpstr>Приветственный экран</vt:lpstr>
      <vt:lpstr>Экран Onboarding</vt:lpstr>
      <vt:lpstr>Выбор языка</vt:lpstr>
      <vt:lpstr>Вход и регистрация</vt:lpstr>
      <vt:lpstr>Главный экран в приложении и профиль</vt:lpstr>
      <vt:lpstr>Первая игра </vt:lpstr>
      <vt:lpstr>Вторая игра</vt:lpstr>
      <vt:lpstr>Третья игра </vt:lpstr>
      <vt:lpstr>Темная тема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Реализация мобильного приложения для изучения языков</dc:title>
  <dc:creator>Дмитрий Шилов</dc:creator>
  <cp:lastModifiedBy>Дмитрий Шилов</cp:lastModifiedBy>
  <cp:revision>3</cp:revision>
  <dcterms:created xsi:type="dcterms:W3CDTF">2024-04-18T21:48:37Z</dcterms:created>
  <dcterms:modified xsi:type="dcterms:W3CDTF">2024-04-18T22:09:02Z</dcterms:modified>
</cp:coreProperties>
</file>

<file path=docProps/thumbnail.jpeg>
</file>